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FF7C80"/>
    <a:srgbClr val="FFFF99"/>
    <a:srgbClr val="FFCC99"/>
    <a:srgbClr val="49C9C6"/>
    <a:srgbClr val="FF0066"/>
    <a:srgbClr val="FFFF33"/>
    <a:srgbClr val="EE5C2E"/>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13"/>
    <p:restoredTop sz="95383" autoAdjust="0"/>
  </p:normalViewPr>
  <p:slideViewPr>
    <p:cSldViewPr>
      <p:cViewPr varScale="1">
        <p:scale>
          <a:sx n="87" d="100"/>
          <a:sy n="87" d="100"/>
        </p:scale>
        <p:origin x="3252"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 1"/>
          <p:cNvSpPr>
            <a:spLocks noGrp="1"/>
          </p:cNvSpPr>
          <p:nvPr>
            <p:ph type="hdr" sz="quarter"/>
          </p:nvPr>
        </p:nvSpPr>
        <p:spPr>
          <a:xfrm>
            <a:off x="2" y="1"/>
            <a:ext cx="2919413" cy="493713"/>
          </a:xfrm>
          <a:prstGeom prst="rect">
            <a:avLst/>
          </a:prstGeom>
        </p:spPr>
        <p:txBody>
          <a:bodyPr vert="horz" lIns="91419" tIns="45710" rIns="91419" bIns="45710" rtlCol="0"/>
          <a:lstStyle>
            <a:lvl1pPr algn="l">
              <a:defRPr sz="1200"/>
            </a:lvl1pPr>
          </a:lstStyle>
          <a:p>
            <a:r>
              <a:rPr kumimoji="1" lang="zh-TW" altLang="en-US" smtClean="0"/>
              <a:t>別紙「基本様式」</a:t>
            </a:r>
            <a:endParaRPr kumimoji="1" lang="ja-JP" altLang="en-US"/>
          </a:p>
        </p:txBody>
      </p:sp>
      <p:sp>
        <p:nvSpPr>
          <p:cNvPr id="1108" name="日付プレースホルダ 2"/>
          <p:cNvSpPr>
            <a:spLocks noGrp="1"/>
          </p:cNvSpPr>
          <p:nvPr>
            <p:ph type="dt" sz="quarter" idx="1"/>
          </p:nvPr>
        </p:nvSpPr>
        <p:spPr>
          <a:xfrm>
            <a:off x="3814763" y="1"/>
            <a:ext cx="2919412" cy="493713"/>
          </a:xfrm>
          <a:prstGeom prst="rect">
            <a:avLst/>
          </a:prstGeom>
        </p:spPr>
        <p:txBody>
          <a:bodyPr vert="horz" lIns="91419" tIns="45710" rIns="91419" bIns="45710" rtlCol="0"/>
          <a:lstStyle>
            <a:lvl1pPr algn="r">
              <a:defRPr sz="1200"/>
            </a:lvl1pPr>
          </a:lstStyle>
          <a:p>
            <a:fld id="{34E5B837-2915-4D59-9276-1F7E89252ADE}" type="datetimeFigureOut">
              <a:rPr kumimoji="1" lang="ja-JP" altLang="en-US" smtClean="0"/>
              <a:pPr/>
              <a:t>2021/3/30</a:t>
            </a:fld>
            <a:endParaRPr kumimoji="1" lang="ja-JP" altLang="en-US"/>
          </a:p>
        </p:txBody>
      </p:sp>
      <p:sp>
        <p:nvSpPr>
          <p:cNvPr id="1109" name="フッター プレースホルダ 3"/>
          <p:cNvSpPr>
            <a:spLocks noGrp="1"/>
          </p:cNvSpPr>
          <p:nvPr>
            <p:ph type="ftr" sz="quarter" idx="2"/>
          </p:nvPr>
        </p:nvSpPr>
        <p:spPr>
          <a:xfrm>
            <a:off x="2" y="9371013"/>
            <a:ext cx="2919413" cy="493712"/>
          </a:xfrm>
          <a:prstGeom prst="rect">
            <a:avLst/>
          </a:prstGeom>
        </p:spPr>
        <p:txBody>
          <a:bodyPr vert="horz" lIns="91419" tIns="45710" rIns="91419" bIns="45710" rtlCol="0" anchor="b"/>
          <a:lstStyle>
            <a:lvl1pPr algn="l">
              <a:defRPr sz="1200"/>
            </a:lvl1pPr>
          </a:lstStyle>
          <a:p>
            <a:endParaRPr kumimoji="1" lang="ja-JP" altLang="en-US"/>
          </a:p>
        </p:txBody>
      </p:sp>
      <p:sp>
        <p:nvSpPr>
          <p:cNvPr id="1110" name="スライド番号プレースホルダ 4"/>
          <p:cNvSpPr>
            <a:spLocks noGrp="1"/>
          </p:cNvSpPr>
          <p:nvPr>
            <p:ph type="sldNum" sz="quarter" idx="3"/>
          </p:nvPr>
        </p:nvSpPr>
        <p:spPr>
          <a:xfrm>
            <a:off x="3814763" y="9371013"/>
            <a:ext cx="2919412" cy="493712"/>
          </a:xfrm>
          <a:prstGeom prst="rect">
            <a:avLst/>
          </a:prstGeom>
        </p:spPr>
        <p:txBody>
          <a:bodyPr vert="horz" lIns="91419" tIns="45710" rIns="91419" bIns="45710" rtlCol="0" anchor="b"/>
          <a:lstStyle>
            <a:lvl1pPr algn="r">
              <a:defRPr sz="1200"/>
            </a:lvl1pPr>
          </a:lstStyle>
          <a:p>
            <a:fld id="{5E1A8EC2-1C72-413B-ADF1-AE0706AC7FEB}" type="slidenum">
              <a:rPr kumimoji="1" lang="ja-JP" altLang="en-US" smtClean="0"/>
              <a:pPr/>
              <a:t>‹#›</a:t>
            </a:fld>
            <a:endParaRPr kumimoji="1" lang="ja-JP" altLang="en-US"/>
          </a:p>
        </p:txBody>
      </p:sp>
    </p:spTree>
    <p:extLst>
      <p:ext uri="{BB962C8B-B14F-4D97-AF65-F5344CB8AC3E}">
        <p14:creationId xmlns:p14="http://schemas.microsoft.com/office/powerpoint/2010/main" val="217977682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 1"/>
          <p:cNvSpPr>
            <a:spLocks noGrp="1"/>
          </p:cNvSpPr>
          <p:nvPr>
            <p:ph type="hdr" sz="quarter"/>
          </p:nvPr>
        </p:nvSpPr>
        <p:spPr>
          <a:xfrm>
            <a:off x="2" y="1"/>
            <a:ext cx="2919413" cy="493713"/>
          </a:xfrm>
          <a:prstGeom prst="rect">
            <a:avLst/>
          </a:prstGeom>
        </p:spPr>
        <p:txBody>
          <a:bodyPr vert="horz" lIns="91419" tIns="45710" rIns="91419" bIns="45710" rtlCol="0"/>
          <a:lstStyle>
            <a:lvl1pPr algn="l">
              <a:defRPr sz="1200"/>
            </a:lvl1pPr>
          </a:lstStyle>
          <a:p>
            <a:r>
              <a:rPr kumimoji="1" lang="zh-TW" altLang="en-US" smtClean="0"/>
              <a:t>別紙「基本様式」</a:t>
            </a:r>
            <a:endParaRPr kumimoji="1" lang="ja-JP" altLang="en-US"/>
          </a:p>
        </p:txBody>
      </p:sp>
      <p:sp>
        <p:nvSpPr>
          <p:cNvPr id="1101" name="日付プレースホルダ 2"/>
          <p:cNvSpPr>
            <a:spLocks noGrp="1"/>
          </p:cNvSpPr>
          <p:nvPr>
            <p:ph type="dt" idx="1"/>
          </p:nvPr>
        </p:nvSpPr>
        <p:spPr>
          <a:xfrm>
            <a:off x="3814763" y="1"/>
            <a:ext cx="2919412" cy="493713"/>
          </a:xfrm>
          <a:prstGeom prst="rect">
            <a:avLst/>
          </a:prstGeom>
        </p:spPr>
        <p:txBody>
          <a:bodyPr vert="horz" lIns="91419" tIns="45710" rIns="91419" bIns="45710" rtlCol="0"/>
          <a:lstStyle>
            <a:lvl1pPr algn="r">
              <a:defRPr sz="1200"/>
            </a:lvl1pPr>
          </a:lstStyle>
          <a:p>
            <a:fld id="{FFF3D207-C5D4-4A3A-B274-A5FB53231165}" type="datetimeFigureOut">
              <a:rPr kumimoji="1" lang="ja-JP" altLang="en-US" smtClean="0"/>
              <a:pPr/>
              <a:t>2021/3/30</a:t>
            </a:fld>
            <a:endParaRPr kumimoji="1" lang="ja-JP" altLang="en-US"/>
          </a:p>
        </p:txBody>
      </p:sp>
      <p:sp>
        <p:nvSpPr>
          <p:cNvPr id="1102" name="スライド イメージ プレースホル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19" tIns="45710" rIns="91419" bIns="45710" rtlCol="0" anchor="ctr"/>
          <a:lstStyle/>
          <a:p>
            <a:endParaRPr lang="ja-JP" altLang="en-US"/>
          </a:p>
        </p:txBody>
      </p:sp>
      <p:sp>
        <p:nvSpPr>
          <p:cNvPr id="1103" name="ノート プレースホルダ 4"/>
          <p:cNvSpPr>
            <a:spLocks noGrp="1"/>
          </p:cNvSpPr>
          <p:nvPr>
            <p:ph type="body" sz="quarter" idx="3"/>
          </p:nvPr>
        </p:nvSpPr>
        <p:spPr>
          <a:xfrm>
            <a:off x="673102" y="4686300"/>
            <a:ext cx="5389563" cy="4440238"/>
          </a:xfrm>
          <a:prstGeom prst="rect">
            <a:avLst/>
          </a:prstGeom>
        </p:spPr>
        <p:txBody>
          <a:bodyPr vert="horz" lIns="91419" tIns="45710" rIns="91419" bIns="4571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 5"/>
          <p:cNvSpPr>
            <a:spLocks noGrp="1"/>
          </p:cNvSpPr>
          <p:nvPr>
            <p:ph type="ftr" sz="quarter" idx="4"/>
          </p:nvPr>
        </p:nvSpPr>
        <p:spPr>
          <a:xfrm>
            <a:off x="2" y="9371013"/>
            <a:ext cx="2919413" cy="493712"/>
          </a:xfrm>
          <a:prstGeom prst="rect">
            <a:avLst/>
          </a:prstGeom>
        </p:spPr>
        <p:txBody>
          <a:bodyPr vert="horz" lIns="91419" tIns="45710" rIns="91419" bIns="45710" rtlCol="0" anchor="b"/>
          <a:lstStyle>
            <a:lvl1pPr algn="l">
              <a:defRPr sz="1200"/>
            </a:lvl1pPr>
          </a:lstStyle>
          <a:p>
            <a:endParaRPr kumimoji="1" lang="ja-JP" altLang="en-US"/>
          </a:p>
        </p:txBody>
      </p:sp>
      <p:sp>
        <p:nvSpPr>
          <p:cNvPr id="1105" name="スライド番号プレースホルダ 6"/>
          <p:cNvSpPr>
            <a:spLocks noGrp="1"/>
          </p:cNvSpPr>
          <p:nvPr>
            <p:ph type="sldNum" sz="quarter" idx="5"/>
          </p:nvPr>
        </p:nvSpPr>
        <p:spPr>
          <a:xfrm>
            <a:off x="3814763" y="9371013"/>
            <a:ext cx="2919412" cy="493712"/>
          </a:xfrm>
          <a:prstGeom prst="rect">
            <a:avLst/>
          </a:prstGeom>
        </p:spPr>
        <p:txBody>
          <a:bodyPr vert="horz" lIns="91419" tIns="45710" rIns="91419" bIns="45710" rtlCol="0" anchor="b"/>
          <a:lstStyle>
            <a:lvl1pPr algn="r">
              <a:defRPr sz="1200"/>
            </a:lvl1pPr>
          </a:lstStyle>
          <a:p>
            <a:fld id="{FEBB60B1-5A7F-4689-8A12-ABC8CC8BE7A4}" type="slidenum">
              <a:rPr kumimoji="1" lang="ja-JP" altLang="en-US" smtClean="0"/>
              <a:pPr/>
              <a:t>‹#›</a:t>
            </a:fld>
            <a:endParaRPr kumimoji="1" lang="ja-JP" altLang="en-US"/>
          </a:p>
        </p:txBody>
      </p:sp>
    </p:spTree>
    <p:extLst>
      <p:ext uri="{BB962C8B-B14F-4D97-AF65-F5344CB8AC3E}">
        <p14:creationId xmlns:p14="http://schemas.microsoft.com/office/powerpoint/2010/main" val="1303421994"/>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スライド イメージ プレースホルダ 1"/>
          <p:cNvSpPr>
            <a:spLocks noGrp="1" noRot="1" noChangeAspect="1"/>
          </p:cNvSpPr>
          <p:nvPr>
            <p:ph type="sldImg"/>
          </p:nvPr>
        </p:nvSpPr>
        <p:spPr/>
      </p:sp>
      <p:sp>
        <p:nvSpPr>
          <p:cNvPr id="1132" name="ノート プレースホルダ 2"/>
          <p:cNvSpPr>
            <a:spLocks noGrp="1"/>
          </p:cNvSpPr>
          <p:nvPr>
            <p:ph type="body" idx="1"/>
          </p:nvPr>
        </p:nvSpPr>
        <p:spPr/>
        <p:txBody>
          <a:bodyPr>
            <a:normAutofit/>
          </a:bodyPr>
          <a:lstStyle/>
          <a:p>
            <a:endParaRPr kumimoji="1" lang="ja-JP" altLang="en-US"/>
          </a:p>
        </p:txBody>
      </p:sp>
      <p:sp>
        <p:nvSpPr>
          <p:cNvPr id="1133" name="ヘッダー プレースホルダ 4"/>
          <p:cNvSpPr>
            <a:spLocks noGrp="1"/>
          </p:cNvSpPr>
          <p:nvPr>
            <p:ph type="hdr" sz="quarter" idx="10"/>
          </p:nvPr>
        </p:nvSpPr>
        <p:spPr/>
        <p:txBody>
          <a:bodyPr/>
          <a:lstStyle/>
          <a:p>
            <a:r>
              <a:rPr kumimoji="1" lang="zh-TW" altLang="en-US" smtClean="0"/>
              <a:t>別紙「基本様式」</a:t>
            </a:r>
            <a:endParaRPr kumimoji="1" lang="ja-JP" altLang="en-US"/>
          </a:p>
        </p:txBody>
      </p:sp>
    </p:spTree>
    <p:extLst>
      <p:ext uri="{BB962C8B-B14F-4D97-AF65-F5344CB8AC3E}">
        <p14:creationId xmlns:p14="http://schemas.microsoft.com/office/powerpoint/2010/main" val="3585998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8A411718-EAF2-4A96-B84A-92B2C8AD6D16}" type="datetime1">
              <a:rPr kumimoji="1" lang="ja-JP" altLang="en-US" smtClean="0"/>
              <a:pPr/>
              <a:t>2021/3/30</a:t>
            </a:fld>
            <a:endParaRPr kumimoji="1" lang="ja-JP" altLang="en-US"/>
          </a:p>
        </p:txBody>
      </p:sp>
      <p:sp>
        <p:nvSpPr>
          <p:cNvPr id="1034" name="フッター プレースホルダ 4"/>
          <p:cNvSpPr>
            <a:spLocks noGrp="1"/>
          </p:cNvSpPr>
          <p:nvPr>
            <p:ph type="ftr" sz="quarter" idx="11"/>
          </p:nvPr>
        </p:nvSpPr>
        <p:spPr/>
        <p:txBody>
          <a:bodyPr/>
          <a:lstStyle/>
          <a:p>
            <a:r>
              <a:rPr kumimoji="1" lang="zh-TW" altLang="en-US" smtClean="0"/>
              <a:t>別紙「基本様式」</a:t>
            </a:r>
            <a:endParaRPr kumimoji="1" lang="ja-JP" altLang="en-US"/>
          </a:p>
        </p:txBody>
      </p:sp>
      <p:sp>
        <p:nvSpPr>
          <p:cNvPr id="1035" name="スライド番号プレースホルダ 5"/>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171137D6-5E1F-4805-A7AC-18425973833D}" type="datetime1">
              <a:rPr kumimoji="1" lang="ja-JP" altLang="en-US" smtClean="0"/>
              <a:pPr/>
              <a:t>2021/3/30</a:t>
            </a:fld>
            <a:endParaRPr kumimoji="1" lang="ja-JP" altLang="en-US"/>
          </a:p>
        </p:txBody>
      </p:sp>
      <p:sp>
        <p:nvSpPr>
          <p:cNvPr id="1091" name="フッター プレースホルダ 4"/>
          <p:cNvSpPr>
            <a:spLocks noGrp="1"/>
          </p:cNvSpPr>
          <p:nvPr>
            <p:ph type="ftr" sz="quarter" idx="11"/>
          </p:nvPr>
        </p:nvSpPr>
        <p:spPr/>
        <p:txBody>
          <a:bodyPr/>
          <a:lstStyle/>
          <a:p>
            <a:r>
              <a:rPr kumimoji="1" lang="zh-TW" altLang="en-US" smtClean="0"/>
              <a:t>別紙「基本様式」</a:t>
            </a:r>
            <a:endParaRPr kumimoji="1" lang="ja-JP" altLang="en-US"/>
          </a:p>
        </p:txBody>
      </p:sp>
      <p:sp>
        <p:nvSpPr>
          <p:cNvPr id="1092" name="スライド番号プレースホルダ 5"/>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19CB5A7D-B121-4227-91B8-4CE2B45B3AC3}" type="datetime1">
              <a:rPr kumimoji="1" lang="ja-JP" altLang="en-US" smtClean="0"/>
              <a:pPr/>
              <a:t>2021/3/30</a:t>
            </a:fld>
            <a:endParaRPr kumimoji="1" lang="ja-JP" altLang="en-US"/>
          </a:p>
        </p:txBody>
      </p:sp>
      <p:sp>
        <p:nvSpPr>
          <p:cNvPr id="1097" name="フッター プレースホルダ 4"/>
          <p:cNvSpPr>
            <a:spLocks noGrp="1"/>
          </p:cNvSpPr>
          <p:nvPr>
            <p:ph type="ftr" sz="quarter" idx="11"/>
          </p:nvPr>
        </p:nvSpPr>
        <p:spPr/>
        <p:txBody>
          <a:bodyPr/>
          <a:lstStyle/>
          <a:p>
            <a:r>
              <a:rPr kumimoji="1" lang="zh-TW" altLang="en-US" smtClean="0"/>
              <a:t>別紙「基本様式」</a:t>
            </a:r>
            <a:endParaRPr kumimoji="1" lang="ja-JP" altLang="en-US"/>
          </a:p>
        </p:txBody>
      </p:sp>
      <p:sp>
        <p:nvSpPr>
          <p:cNvPr id="1098" name="スライド番号プレースホルダ 5"/>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DF5D55FD-A568-407E-B42B-3D6198807B6E}" type="datetime1">
              <a:rPr kumimoji="1" lang="ja-JP" altLang="en-US" smtClean="0"/>
              <a:pPr/>
              <a:t>2021/3/30</a:t>
            </a:fld>
            <a:endParaRPr kumimoji="1" lang="ja-JP" altLang="en-US"/>
          </a:p>
        </p:txBody>
      </p:sp>
      <p:sp>
        <p:nvSpPr>
          <p:cNvPr id="1040" name="フッター プレースホルダ 4"/>
          <p:cNvSpPr>
            <a:spLocks noGrp="1"/>
          </p:cNvSpPr>
          <p:nvPr>
            <p:ph type="ftr" sz="quarter" idx="11"/>
          </p:nvPr>
        </p:nvSpPr>
        <p:spPr/>
        <p:txBody>
          <a:bodyPr/>
          <a:lstStyle/>
          <a:p>
            <a:r>
              <a:rPr kumimoji="1" lang="zh-TW" altLang="en-US" smtClean="0"/>
              <a:t>別紙「基本様式」</a:t>
            </a:r>
            <a:endParaRPr kumimoji="1" lang="ja-JP" altLang="en-US"/>
          </a:p>
        </p:txBody>
      </p:sp>
      <p:sp>
        <p:nvSpPr>
          <p:cNvPr id="1041" name="スライド番号プレースホルダ 5"/>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C36B6445-6D03-4244-A952-18E83890F7C3}" type="datetime1">
              <a:rPr kumimoji="1" lang="ja-JP" altLang="en-US" smtClean="0"/>
              <a:pPr/>
              <a:t>2021/3/30</a:t>
            </a:fld>
            <a:endParaRPr kumimoji="1" lang="ja-JP" altLang="en-US"/>
          </a:p>
        </p:txBody>
      </p:sp>
      <p:sp>
        <p:nvSpPr>
          <p:cNvPr id="1046" name="フッター プレースホルダ 4"/>
          <p:cNvSpPr>
            <a:spLocks noGrp="1"/>
          </p:cNvSpPr>
          <p:nvPr>
            <p:ph type="ftr" sz="quarter" idx="11"/>
          </p:nvPr>
        </p:nvSpPr>
        <p:spPr/>
        <p:txBody>
          <a:bodyPr/>
          <a:lstStyle/>
          <a:p>
            <a:r>
              <a:rPr kumimoji="1" lang="zh-TW" altLang="en-US" smtClean="0"/>
              <a:t>別紙「基本様式」</a:t>
            </a:r>
            <a:endParaRPr kumimoji="1" lang="ja-JP" altLang="en-US"/>
          </a:p>
        </p:txBody>
      </p:sp>
      <p:sp>
        <p:nvSpPr>
          <p:cNvPr id="1047" name="スライド番号プレースホルダ 5"/>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0D111233-3FD7-45B4-99F4-C51665F0626E}" type="datetime1">
              <a:rPr kumimoji="1" lang="ja-JP" altLang="en-US" smtClean="0"/>
              <a:pPr/>
              <a:t>2021/3/30</a:t>
            </a:fld>
            <a:endParaRPr kumimoji="1" lang="ja-JP" altLang="en-US"/>
          </a:p>
        </p:txBody>
      </p:sp>
      <p:sp>
        <p:nvSpPr>
          <p:cNvPr id="1053" name="フッター プレースホルダ 5"/>
          <p:cNvSpPr>
            <a:spLocks noGrp="1"/>
          </p:cNvSpPr>
          <p:nvPr>
            <p:ph type="ftr" sz="quarter" idx="11"/>
          </p:nvPr>
        </p:nvSpPr>
        <p:spPr/>
        <p:txBody>
          <a:bodyPr/>
          <a:lstStyle/>
          <a:p>
            <a:r>
              <a:rPr kumimoji="1" lang="zh-TW" altLang="en-US" smtClean="0"/>
              <a:t>別紙「基本様式」</a:t>
            </a:r>
            <a:endParaRPr kumimoji="1" lang="ja-JP" altLang="en-US"/>
          </a:p>
        </p:txBody>
      </p:sp>
      <p:sp>
        <p:nvSpPr>
          <p:cNvPr id="1054" name="スライド番号プレースホルダ 6"/>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2414278E-0212-43F5-A3F5-AA519455177E}" type="datetime1">
              <a:rPr kumimoji="1" lang="ja-JP" altLang="en-US" smtClean="0"/>
              <a:pPr/>
              <a:t>2021/3/30</a:t>
            </a:fld>
            <a:endParaRPr kumimoji="1" lang="ja-JP" altLang="en-US"/>
          </a:p>
        </p:txBody>
      </p:sp>
      <p:sp>
        <p:nvSpPr>
          <p:cNvPr id="1062" name="フッター プレースホルダ 7"/>
          <p:cNvSpPr>
            <a:spLocks noGrp="1"/>
          </p:cNvSpPr>
          <p:nvPr>
            <p:ph type="ftr" sz="quarter" idx="11"/>
          </p:nvPr>
        </p:nvSpPr>
        <p:spPr/>
        <p:txBody>
          <a:bodyPr/>
          <a:lstStyle/>
          <a:p>
            <a:r>
              <a:rPr kumimoji="1" lang="zh-TW" altLang="en-US" smtClean="0"/>
              <a:t>別紙「基本様式」</a:t>
            </a:r>
            <a:endParaRPr kumimoji="1" lang="ja-JP" altLang="en-US"/>
          </a:p>
        </p:txBody>
      </p:sp>
      <p:sp>
        <p:nvSpPr>
          <p:cNvPr id="1063" name="スライド番号プレースホルダ 8"/>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02A35A98-9F30-4704-9576-1BD08B0CB250}" type="datetime1">
              <a:rPr kumimoji="1" lang="ja-JP" altLang="en-US" smtClean="0"/>
              <a:pPr/>
              <a:t>2021/3/30</a:t>
            </a:fld>
            <a:endParaRPr kumimoji="1" lang="ja-JP" altLang="en-US"/>
          </a:p>
        </p:txBody>
      </p:sp>
      <p:sp>
        <p:nvSpPr>
          <p:cNvPr id="1067" name="フッター プレースホルダ 3"/>
          <p:cNvSpPr>
            <a:spLocks noGrp="1"/>
          </p:cNvSpPr>
          <p:nvPr>
            <p:ph type="ftr" sz="quarter" idx="11"/>
          </p:nvPr>
        </p:nvSpPr>
        <p:spPr/>
        <p:txBody>
          <a:bodyPr/>
          <a:lstStyle/>
          <a:p>
            <a:r>
              <a:rPr kumimoji="1" lang="zh-TW" altLang="en-US" smtClean="0"/>
              <a:t>別紙「基本様式」</a:t>
            </a:r>
            <a:endParaRPr kumimoji="1" lang="ja-JP" altLang="en-US"/>
          </a:p>
        </p:txBody>
      </p:sp>
      <p:sp>
        <p:nvSpPr>
          <p:cNvPr id="1068" name="スライド番号プレースホルダ 4"/>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2E5E1D6-D9F0-44D8-8DF6-8FF007E6C39B}" type="datetime1">
              <a:rPr kumimoji="1" lang="ja-JP" altLang="en-US" smtClean="0"/>
              <a:pPr/>
              <a:t>2021/3/30</a:t>
            </a:fld>
            <a:endParaRPr kumimoji="1" lang="ja-JP" altLang="en-US"/>
          </a:p>
        </p:txBody>
      </p:sp>
      <p:sp>
        <p:nvSpPr>
          <p:cNvPr id="1071" name="フッター プレースホルダ 2"/>
          <p:cNvSpPr>
            <a:spLocks noGrp="1"/>
          </p:cNvSpPr>
          <p:nvPr>
            <p:ph type="ftr" sz="quarter" idx="11"/>
          </p:nvPr>
        </p:nvSpPr>
        <p:spPr/>
        <p:txBody>
          <a:bodyPr/>
          <a:lstStyle/>
          <a:p>
            <a:r>
              <a:rPr kumimoji="1" lang="zh-TW" altLang="en-US" smtClean="0"/>
              <a:t>別紙「基本様式」</a:t>
            </a:r>
            <a:endParaRPr kumimoji="1" lang="ja-JP" altLang="en-US"/>
          </a:p>
        </p:txBody>
      </p:sp>
      <p:sp>
        <p:nvSpPr>
          <p:cNvPr id="1072" name="スライド番号プレースホルダ 3"/>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A15A1E08-7F10-4209-8526-346FBDEAFB56}" type="datetime1">
              <a:rPr kumimoji="1" lang="ja-JP" altLang="en-US" smtClean="0"/>
              <a:pPr/>
              <a:t>2021/3/30</a:t>
            </a:fld>
            <a:endParaRPr kumimoji="1" lang="ja-JP" altLang="en-US"/>
          </a:p>
        </p:txBody>
      </p:sp>
      <p:sp>
        <p:nvSpPr>
          <p:cNvPr id="1078" name="フッター プレースホルダ 5"/>
          <p:cNvSpPr>
            <a:spLocks noGrp="1"/>
          </p:cNvSpPr>
          <p:nvPr>
            <p:ph type="ftr" sz="quarter" idx="11"/>
          </p:nvPr>
        </p:nvSpPr>
        <p:spPr/>
        <p:txBody>
          <a:bodyPr/>
          <a:lstStyle/>
          <a:p>
            <a:r>
              <a:rPr kumimoji="1" lang="zh-TW" altLang="en-US" smtClean="0"/>
              <a:t>別紙「基本様式」</a:t>
            </a:r>
            <a:endParaRPr kumimoji="1" lang="ja-JP" altLang="en-US"/>
          </a:p>
        </p:txBody>
      </p:sp>
      <p:sp>
        <p:nvSpPr>
          <p:cNvPr id="1079" name="スライド番号プレースホルダ 6"/>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8D11DF54-282C-44EB-9682-ED78AFC99748}" type="datetime1">
              <a:rPr kumimoji="1" lang="ja-JP" altLang="en-US" smtClean="0"/>
              <a:pPr/>
              <a:t>2021/3/30</a:t>
            </a:fld>
            <a:endParaRPr kumimoji="1" lang="ja-JP" altLang="en-US"/>
          </a:p>
        </p:txBody>
      </p:sp>
      <p:sp>
        <p:nvSpPr>
          <p:cNvPr id="1085" name="フッター プレースホルダ 5"/>
          <p:cNvSpPr>
            <a:spLocks noGrp="1"/>
          </p:cNvSpPr>
          <p:nvPr>
            <p:ph type="ftr" sz="quarter" idx="11"/>
          </p:nvPr>
        </p:nvSpPr>
        <p:spPr/>
        <p:txBody>
          <a:bodyPr/>
          <a:lstStyle/>
          <a:p>
            <a:r>
              <a:rPr kumimoji="1" lang="zh-TW" altLang="en-US" smtClean="0"/>
              <a:t>別紙「基本様式」</a:t>
            </a:r>
            <a:endParaRPr kumimoji="1" lang="ja-JP" altLang="en-US"/>
          </a:p>
        </p:txBody>
      </p:sp>
      <p:sp>
        <p:nvSpPr>
          <p:cNvPr id="1086" name="スライド番号プレースホルダ 6"/>
          <p:cNvSpPr>
            <a:spLocks noGrp="1"/>
          </p:cNvSpPr>
          <p:nvPr>
            <p:ph type="sldNum" sz="quarter" idx="12"/>
          </p:nvPr>
        </p:nvSpPr>
        <p:spPr/>
        <p:txBody>
          <a:bodyPr/>
          <a:lstStyle/>
          <a:p>
            <a:fld id="{0785C764-2E13-479A-A36D-08C45934D21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F9FEDBD-2420-46AF-8425-29BC5915C283}" type="datetime1">
              <a:rPr kumimoji="1" lang="ja-JP" altLang="en-US" smtClean="0"/>
              <a:pPr/>
              <a:t>2021/3/30</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別紙「基本様式」</a:t>
            </a:r>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785C764-2E13-479A-A36D-08C45934D21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円/楕円 19"/>
          <p:cNvSpPr/>
          <p:nvPr/>
        </p:nvSpPr>
        <p:spPr>
          <a:xfrm>
            <a:off x="198165" y="222945"/>
            <a:ext cx="72008" cy="72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3" name="正方形/長方形 93"/>
          <p:cNvSpPr/>
          <p:nvPr/>
        </p:nvSpPr>
        <p:spPr>
          <a:xfrm>
            <a:off x="-27385" y="-36512"/>
            <a:ext cx="2964365"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smtClean="0">
              <a:ln w="12700">
                <a:noFill/>
                <a:prstDash val="solid"/>
              </a:ln>
              <a:solidFill>
                <a:srgbClr val="FF0066"/>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4" name="角丸四角形 2"/>
          <p:cNvSpPr/>
          <p:nvPr/>
        </p:nvSpPr>
        <p:spPr>
          <a:xfrm>
            <a:off x="-27384" y="0"/>
            <a:ext cx="2520280" cy="25152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産地提案書</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（令和３年３月作成</a:t>
            </a:r>
            <a:r>
              <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5" name="正方形/長方形 96"/>
          <p:cNvSpPr/>
          <p:nvPr/>
        </p:nvSpPr>
        <p:spPr>
          <a:xfrm>
            <a:off x="-7479" y="7816432"/>
            <a:ext cx="6872958" cy="1368152"/>
          </a:xfrm>
          <a:prstGeom prst="rect">
            <a:avLst/>
          </a:prstGeom>
          <a:solidFill>
            <a:srgbClr val="49C9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6" name="角丸四角形 44"/>
          <p:cNvSpPr/>
          <p:nvPr/>
        </p:nvSpPr>
        <p:spPr>
          <a:xfrm>
            <a:off x="34755" y="7877344"/>
            <a:ext cx="6732467" cy="119467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dirty="0" smtClean="0">
                <a:solidFill>
                  <a:schemeClr val="tx1"/>
                </a:solidFill>
                <a:latin typeface="メイリオ" pitchFamily="50" charset="-128"/>
                <a:ea typeface="メイリオ" pitchFamily="50" charset="-128"/>
                <a:cs typeface="メイリオ" pitchFamily="50" charset="-128"/>
              </a:rPr>
              <a:t>まずはお電話ください！</a:t>
            </a:r>
            <a:endParaRPr kumimoji="1" lang="en-US" altLang="ja-JP" sz="500" dirty="0" smtClean="0">
              <a:solidFill>
                <a:schemeClr val="tx1"/>
              </a:solidFill>
              <a:latin typeface="メイリオ" pitchFamily="50" charset="-128"/>
              <a:ea typeface="メイリオ" pitchFamily="50" charset="-128"/>
              <a:cs typeface="メイリオ" pitchFamily="50" charset="-128"/>
            </a:endParaRPr>
          </a:p>
          <a:p>
            <a:r>
              <a:rPr kumimoji="1" lang="ja-JP" altLang="en-US" sz="1400" dirty="0" smtClean="0">
                <a:solidFill>
                  <a:schemeClr val="tx1"/>
                </a:solidFill>
                <a:latin typeface="メイリオ" pitchFamily="50" charset="-128"/>
                <a:ea typeface="メイリオ" pitchFamily="50" charset="-128"/>
                <a:cs typeface="メイリオ" pitchFamily="50" charset="-128"/>
              </a:rPr>
              <a:t>　問い合わせ先：香南市担い手育成総合支援協議会事務局（香南市農林水産課）　</a:t>
            </a:r>
            <a:endParaRPr kumimoji="1"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高知県香南市野市町西野2706番地　香南市役所５階</a:t>
            </a:r>
            <a:endParaRPr u="sng">
              <a:solidFill>
                <a:srgbClr val="FF0000"/>
              </a:solidFill>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a:t>
            </a:r>
            <a:r>
              <a:rPr lang="en-US" altLang="ja-JP" sz="1400" dirty="0" smtClean="0">
                <a:solidFill>
                  <a:schemeClr val="tx1"/>
                </a:solidFill>
                <a:latin typeface="メイリオ" pitchFamily="50" charset="-128"/>
                <a:ea typeface="メイリオ" pitchFamily="50" charset="-128"/>
                <a:cs typeface="メイリオ" pitchFamily="50" charset="-128"/>
              </a:rPr>
              <a:t>TEL</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u="sng" dirty="0" smtClean="0">
                <a:solidFill>
                  <a:srgbClr val="FF0000"/>
                </a:solidFill>
                <a:latin typeface="メイリオ" pitchFamily="50" charset="-128"/>
                <a:ea typeface="メイリオ" pitchFamily="50" charset="-128"/>
                <a:cs typeface="メイリオ" pitchFamily="50" charset="-128"/>
              </a:rPr>
              <a:t>0887-50-3015</a:t>
            </a:r>
            <a:r>
              <a:rPr lang="ja-JP" altLang="en-US" sz="1400" dirty="0" smtClean="0">
                <a:solidFill>
                  <a:srgbClr val="FF0000"/>
                </a:solidFill>
                <a:latin typeface="メイリオ" pitchFamily="50" charset="-128"/>
                <a:ea typeface="メイリオ" pitchFamily="50" charset="-128"/>
                <a:cs typeface="メイリオ" pitchFamily="50" charset="-128"/>
              </a:rPr>
              <a:t>　</a:t>
            </a:r>
            <a:r>
              <a:rPr lang="en-US" altLang="ja-JP" sz="1400" dirty="0" smtClean="0">
                <a:solidFill>
                  <a:schemeClr val="tx1"/>
                </a:solidFill>
                <a:latin typeface="メイリオ" pitchFamily="50" charset="-128"/>
                <a:ea typeface="メイリオ" pitchFamily="50" charset="-128"/>
                <a:cs typeface="メイリオ" pitchFamily="50" charset="-128"/>
              </a:rPr>
              <a:t>FAX</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u="sng" dirty="0" smtClean="0">
                <a:solidFill>
                  <a:srgbClr val="FF0000"/>
                </a:solidFill>
                <a:latin typeface="メイリオ" pitchFamily="50" charset="-128"/>
                <a:ea typeface="メイリオ" pitchFamily="50" charset="-128"/>
                <a:cs typeface="メイリオ" pitchFamily="50" charset="-128"/>
              </a:rPr>
              <a:t>0887-50-3017</a:t>
            </a:r>
            <a:endParaRPr u="sng">
              <a:solidFill>
                <a:srgbClr val="FF0000"/>
              </a:solidFill>
            </a:endParaRPr>
          </a:p>
          <a:p>
            <a:r>
              <a:rPr lang="ja-JP" altLang="en-US" sz="1400" dirty="0" smtClean="0">
                <a:solidFill>
                  <a:schemeClr val="tx1"/>
                </a:solidFill>
                <a:latin typeface="メイリオ" pitchFamily="50" charset="-128"/>
                <a:ea typeface="メイリオ" pitchFamily="50" charset="-128"/>
                <a:cs typeface="メイリオ" pitchFamily="50" charset="-128"/>
              </a:rPr>
              <a:t>　　　　</a:t>
            </a:r>
            <a:r>
              <a:rPr lang="en-US" altLang="ja-JP" sz="1400" dirty="0" smtClean="0">
                <a:solidFill>
                  <a:schemeClr val="tx1"/>
                </a:solidFill>
                <a:latin typeface="メイリオ" pitchFamily="50" charset="-128"/>
                <a:ea typeface="メイリオ" pitchFamily="50" charset="-128"/>
                <a:cs typeface="メイリオ" pitchFamily="50" charset="-128"/>
              </a:rPr>
              <a:t>Email</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dirty="0" smtClean="0">
                <a:solidFill>
                  <a:schemeClr val="tx1"/>
                </a:solidFill>
                <a:latin typeface="メイリオ" pitchFamily="50" charset="-128"/>
                <a:ea typeface="メイリオ" pitchFamily="50" charset="-128"/>
                <a:cs typeface="メイリオ" pitchFamily="50" charset="-128"/>
              </a:rPr>
              <a:t>nourin@city.kochi-konan.lg.jp</a:t>
            </a:r>
          </a:p>
          <a:p>
            <a:endParaRPr kumimoji="1" lang="ja-JP" altLang="en-US" sz="1400" dirty="0">
              <a:solidFill>
                <a:schemeClr val="tx1"/>
              </a:solidFill>
              <a:latin typeface="メイリオ" pitchFamily="50" charset="-128"/>
              <a:ea typeface="メイリオ" pitchFamily="50" charset="-128"/>
              <a:cs typeface="メイリオ" pitchFamily="50" charset="-128"/>
            </a:endParaRPr>
          </a:p>
        </p:txBody>
      </p:sp>
      <p:sp>
        <p:nvSpPr>
          <p:cNvPr id="1117" name="正方形/長方形 49"/>
          <p:cNvSpPr/>
          <p:nvPr/>
        </p:nvSpPr>
        <p:spPr>
          <a:xfrm>
            <a:off x="5085184" y="6309447"/>
            <a:ext cx="1772816" cy="765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8" name="ホームベース 103"/>
          <p:cNvSpPr/>
          <p:nvPr/>
        </p:nvSpPr>
        <p:spPr>
          <a:xfrm>
            <a:off x="720463" y="2050439"/>
            <a:ext cx="2358304" cy="1265715"/>
          </a:xfrm>
          <a:prstGeom prst="homePlate">
            <a:avLst>
              <a:gd name="adj" fmla="val 1491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基礎研修</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担い手育成センター</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100" dirty="0" smtClean="0">
                <a:solidFill>
                  <a:schemeClr val="tx1"/>
                </a:solidFill>
                <a:latin typeface="メイリオ"/>
                <a:ea typeface="メイリオ"/>
                <a:cs typeface="+mn-lt"/>
              </a:rPr>
              <a:t>【</a:t>
            </a:r>
            <a:r>
              <a:rPr lang="ja-JP" altLang="en-US" sz="1100" dirty="0" smtClean="0">
                <a:solidFill>
                  <a:schemeClr val="tx1"/>
                </a:solidFill>
                <a:latin typeface="メイリオ"/>
                <a:ea typeface="メイリオ"/>
                <a:cs typeface="+mn-lt"/>
              </a:rPr>
              <a:t>原則</a:t>
            </a:r>
            <a:r>
              <a:rPr lang="en-US" altLang="ja-JP" sz="1100" dirty="0" smtClean="0">
                <a:solidFill>
                  <a:schemeClr val="tx1"/>
                </a:solidFill>
                <a:latin typeface="メイリオ"/>
                <a:ea typeface="メイリオ"/>
                <a:cs typeface="+mn-lt"/>
              </a:rPr>
              <a:t>3</a:t>
            </a:r>
            <a:r>
              <a:rPr lang="ja-JP" altLang="en-US" sz="1100" dirty="0" smtClean="0">
                <a:solidFill>
                  <a:schemeClr val="tx1"/>
                </a:solidFill>
                <a:latin typeface="メイリオ"/>
                <a:ea typeface="メイリオ"/>
                <a:cs typeface="+mn-lt"/>
              </a:rPr>
              <a:t>ヶ月以上６ヵ月未満</a:t>
            </a:r>
            <a:r>
              <a:rPr lang="en-US" altLang="ja-JP" sz="1100" dirty="0" smtClean="0">
                <a:solidFill>
                  <a:schemeClr val="tx1"/>
                </a:solidFill>
                <a:latin typeface="メイリオ"/>
                <a:ea typeface="メイリオ"/>
                <a:cs typeface="+mn-lt"/>
              </a:rPr>
              <a:t>】</a:t>
            </a:r>
            <a:endParaRPr sz="1100">
              <a:latin typeface="メイリオ"/>
              <a:ea typeface="メイリオ"/>
            </a:endParaRPr>
          </a:p>
          <a:p>
            <a:pPr algn="ctr"/>
            <a:r>
              <a:rPr lang="en-US" altLang="ja-JP" sz="1100" dirty="0" smtClean="0">
                <a:solidFill>
                  <a:schemeClr val="tx1"/>
                </a:solidFill>
                <a:latin typeface="メイリオ"/>
                <a:ea typeface="メイリオ"/>
                <a:cs typeface="+mn-lt"/>
              </a:rPr>
              <a:t>まずは研修機関で　</a:t>
            </a:r>
          </a:p>
          <a:p>
            <a:pPr algn="ctr"/>
            <a:r>
              <a:rPr lang="en-US" altLang="ja-JP" sz="1100" dirty="0" smtClean="0">
                <a:solidFill>
                  <a:schemeClr val="tx1"/>
                </a:solidFill>
                <a:latin typeface="メイリオ"/>
                <a:ea typeface="メイリオ"/>
                <a:cs typeface="+mn-lt"/>
              </a:rPr>
              <a:t>基礎知識・技術を習得</a:t>
            </a:r>
          </a:p>
          <a:p>
            <a:pPr algn="ct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9" name="ホームベース 105"/>
          <p:cNvSpPr/>
          <p:nvPr/>
        </p:nvSpPr>
        <p:spPr>
          <a:xfrm>
            <a:off x="3163287" y="2052321"/>
            <a:ext cx="2638976" cy="1267454"/>
          </a:xfrm>
          <a:prstGeom prst="homePlate">
            <a:avLst>
              <a:gd name="adj" fmla="val 17593"/>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実践研修</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実家等で実践を積む</a:t>
            </a:r>
          </a:p>
          <a:p>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農業振興センター、</a:t>
            </a:r>
          </a:p>
          <a:p>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ＪＡ部会が行う研修会への参加</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0" name="正方形/長方形 11"/>
          <p:cNvSpPr/>
          <p:nvPr/>
        </p:nvSpPr>
        <p:spPr>
          <a:xfrm>
            <a:off x="826925" y="7489618"/>
            <a:ext cx="4220111" cy="260717"/>
          </a:xfrm>
          <a:prstGeom prst="rect">
            <a:avLst/>
          </a:prstGeom>
        </p:spPr>
        <p:txBody>
          <a:bodyPr wrap="square">
            <a:spAutoFit/>
          </a:bodyPr>
          <a:lstStyle/>
          <a:p>
            <a:r>
              <a:rPr lang="ja-JP" altLang="en-US" sz="1100" b="1" dirty="0">
                <a:solidFill>
                  <a:schemeClr val="tx1"/>
                </a:solidFill>
              </a:rPr>
              <a:t>詳しい支援内容や要件等については</a:t>
            </a:r>
            <a:r>
              <a:rPr lang="ja-JP" altLang="en-US" sz="1100" b="1" dirty="0" smtClean="0">
                <a:solidFill>
                  <a:schemeClr val="tx1"/>
                </a:solidFill>
              </a:rPr>
              <a:t>就農</a:t>
            </a:r>
            <a:r>
              <a:rPr lang="ja-JP" altLang="en-US" sz="1100" b="1" dirty="0">
                <a:solidFill>
                  <a:schemeClr val="tx1"/>
                </a:solidFill>
              </a:rPr>
              <a:t>相談時にご確認ください。</a:t>
            </a:r>
            <a:endParaRPr sz="1100" b="1">
              <a:solidFill>
                <a:schemeClr val="tx1"/>
              </a:solidFill>
            </a:endParaRPr>
          </a:p>
        </p:txBody>
      </p:sp>
      <p:sp>
        <p:nvSpPr>
          <p:cNvPr id="1121" name="テキスト ボックス 3"/>
          <p:cNvSpPr txBox="1"/>
          <p:nvPr/>
        </p:nvSpPr>
        <p:spPr>
          <a:xfrm>
            <a:off x="34755" y="341964"/>
            <a:ext cx="4592360" cy="1938099"/>
          </a:xfrm>
          <a:prstGeom prst="rect">
            <a:avLst/>
          </a:prstGeom>
          <a:noFill/>
        </p:spPr>
        <p:txBody>
          <a:bodyPr wrap="square" rtlCol="0">
            <a:spAutoFit/>
          </a:bodyPr>
          <a:lstStyle/>
          <a:p>
            <a:pPr lvl="0" algn="ctr"/>
            <a:r>
              <a:rPr lang="ja-JP" altLang="en-US" sz="2400" b="0" i="0" dirty="0">
                <a:ln w="12700">
                  <a:noFill/>
                  <a:prstDash val="solid"/>
                </a:ln>
                <a:solidFill>
                  <a:schemeClr val="accent6">
                    <a:lumMod val="50000"/>
                  </a:schemeClr>
                </a:solidFill>
                <a:latin typeface="HGS創英角ｺﾞｼｯｸUB"/>
                <a:ea typeface="HGS創英角ｺﾞｼｯｸUB"/>
                <a:cs typeface="メイリオ" panose="020B0604030504040204" pitchFamily="50" charset="-128"/>
              </a:rPr>
              <a:t>香南市は</a:t>
            </a:r>
            <a:endParaRPr lang="en-US" altLang="ja-JP" sz="2400" b="0" i="0" dirty="0" smtClean="0">
              <a:ln w="12700">
                <a:noFill/>
                <a:prstDash val="solid"/>
              </a:ln>
              <a:solidFill>
                <a:schemeClr val="accent6">
                  <a:lumMod val="50000"/>
                </a:schemeClr>
              </a:solidFill>
              <a:latin typeface="HGS創英角ｺﾞｼｯｸUB"/>
              <a:ea typeface="HGS創英角ｺﾞｼｯｸUB"/>
              <a:cs typeface="メイリオ" panose="020B0604030504040204" pitchFamily="50" charset="-128"/>
            </a:endParaRPr>
          </a:p>
          <a:p>
            <a:pPr lvl="0" algn="ctr"/>
            <a:r>
              <a:rPr lang="ja-JP" altLang="en-US" sz="2400" b="0" i="0" dirty="0">
                <a:ln w="12700">
                  <a:noFill/>
                  <a:prstDash val="solid"/>
                </a:ln>
                <a:solidFill>
                  <a:schemeClr val="accent6">
                    <a:lumMod val="50000"/>
                  </a:schemeClr>
                </a:solidFill>
                <a:latin typeface="HGS創英角ｺﾞｼｯｸUB"/>
                <a:ea typeface="HGS創英角ｺﾞｼｯｸUB"/>
                <a:cs typeface="メイリオ" panose="020B0604030504040204" pitchFamily="50" charset="-128"/>
              </a:rPr>
              <a:t>農業の「継承」を支援します！</a:t>
            </a:r>
          </a:p>
          <a:p>
            <a:pPr lvl="0" algn="ctr"/>
            <a:r>
              <a:rPr lang="ja-JP" altLang="en-US" sz="2400" b="0" i="0" dirty="0">
                <a:ln w="12700">
                  <a:noFill/>
                  <a:prstDash val="solid"/>
                </a:ln>
                <a:solidFill>
                  <a:schemeClr val="accent6">
                    <a:lumMod val="50000"/>
                  </a:schemeClr>
                </a:solidFill>
                <a:latin typeface="HGS創英角ｺﾞｼｯｸUB"/>
                <a:ea typeface="HGS創英角ｺﾞｼｯｸUB"/>
                <a:cs typeface="メイリオ" panose="020B0604030504040204" pitchFamily="50" charset="-128"/>
              </a:rPr>
              <a:t>【ショウガ】</a:t>
            </a:r>
          </a:p>
          <a:p>
            <a:pPr lvl="0"/>
            <a:endParaRPr lang="en-US" altLang="ja-JP" sz="2400" b="1" dirty="0">
              <a:ln w="12700">
                <a:noFill/>
                <a:prstDash val="solid"/>
              </a:ln>
              <a:solidFill>
                <a:schemeClr val="tx2">
                  <a:lumMod val="60000"/>
                  <a:lumOff val="40000"/>
                </a:schemeClr>
              </a:solidFill>
              <a:latin typeface="HG丸ｺﾞｼｯｸM-PRO"/>
              <a:ea typeface="HG丸ｺﾞｼｯｸM-PRO"/>
              <a:cs typeface="メイリオ" panose="020B0604030504040204" pitchFamily="50" charset="-128"/>
            </a:endParaRPr>
          </a:p>
          <a:p>
            <a:pPr lvl="0"/>
            <a:r>
              <a:rPr lang="ja-JP" altLang="en-US" sz="2400" dirty="0">
                <a:ln w="12700">
                  <a:noFill/>
                  <a:prstDash val="solid"/>
                </a:ln>
                <a:solidFill>
                  <a:srgbClr val="0070C0"/>
                </a:solidFill>
                <a:latin typeface="HGS創英角ｺﾞｼｯｸUB"/>
                <a:ea typeface="HGS創英角ｺﾞｼｯｸUB"/>
                <a:cs typeface="メイリオ" panose="020B0604030504040204" pitchFamily="50" charset="-128"/>
              </a:rPr>
              <a:t>　</a:t>
            </a:r>
            <a:endParaRPr kumimoji="1" lang="ja-JP" altLang="en-US" sz="2400" dirty="0">
              <a:solidFill>
                <a:srgbClr val="0070C0"/>
              </a:solidFill>
              <a:latin typeface="HGS創英角ｺﾞｼｯｸUB"/>
              <a:ea typeface="HGS創英角ｺﾞｼｯｸUB"/>
            </a:endParaRPr>
          </a:p>
        </p:txBody>
      </p:sp>
      <p:sp>
        <p:nvSpPr>
          <p:cNvPr id="1122" name="図形 89"/>
          <p:cNvSpPr/>
          <p:nvPr/>
        </p:nvSpPr>
        <p:spPr>
          <a:xfrm>
            <a:off x="722584" y="3207484"/>
            <a:ext cx="4941507" cy="108554"/>
          </a:xfrm>
          <a:prstGeom prst="leftRightArrow">
            <a:avLst/>
          </a:prstGeom>
          <a:solidFill>
            <a:schemeClr val="accent6">
              <a:lumMod val="75000"/>
            </a:schemeClr>
          </a:solidFill>
          <a:ln w="25400" cap="flat" cmpd="sng" algn="ctr">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23" name="テキスト 90"/>
          <p:cNvSpPr txBox="1"/>
          <p:nvPr/>
        </p:nvSpPr>
        <p:spPr>
          <a:xfrm>
            <a:off x="2666876" y="3007054"/>
            <a:ext cx="1152000" cy="253023"/>
          </a:xfrm>
          <a:prstGeom prst="rect">
            <a:avLst/>
          </a:prstGeom>
          <a:solidFill>
            <a:schemeClr val="bg1"/>
          </a:solidFill>
          <a:ln>
            <a:solidFill>
              <a:schemeClr val="accent5"/>
            </a:solidFill>
          </a:ln>
        </p:spPr>
        <p:txBody>
          <a:bodyPr>
            <a:spAutoFit/>
          </a:bodyPr>
          <a:lstStyle/>
          <a:p>
            <a:pPr algn="ctr">
              <a:defRPr lang="ja-JP" altLang="en-US"/>
            </a:pPr>
            <a:r>
              <a:rPr lang="ja-JP" altLang="en-US" sz="1050">
                <a:solidFill>
                  <a:schemeClr val="tx1"/>
                </a:solidFill>
                <a:latin typeface="メイリオ"/>
                <a:ea typeface="メイリオ"/>
                <a:cs typeface="+mn-lt"/>
              </a:rPr>
              <a:t>１年間</a:t>
            </a:r>
          </a:p>
        </p:txBody>
      </p:sp>
      <p:sp>
        <p:nvSpPr>
          <p:cNvPr id="1124" name="テキスト 92"/>
          <p:cNvSpPr txBox="1"/>
          <p:nvPr/>
        </p:nvSpPr>
        <p:spPr>
          <a:xfrm>
            <a:off x="-1535502" y="5357004"/>
            <a:ext cx="1539000" cy="368439"/>
          </a:xfrm>
          <a:prstGeom prst="rect">
            <a:avLst/>
          </a:prstGeom>
        </p:spPr>
        <p:txBody>
          <a:bodyPr>
            <a:spAutoFit/>
          </a:bodyPr>
          <a:lstStyle/>
          <a:p>
            <a:pPr>
              <a:defRPr lang="ja-JP" altLang="en-US"/>
            </a:pPr>
            <a:endParaRPr lang="ja-JP" altLang="en-US">
              <a:solidFill>
                <a:schemeClr val="tx1"/>
              </a:solidFill>
            </a:endParaRPr>
          </a:p>
        </p:txBody>
      </p:sp>
      <p:sp>
        <p:nvSpPr>
          <p:cNvPr id="1125" name="四角形 97"/>
          <p:cNvSpPr/>
          <p:nvPr/>
        </p:nvSpPr>
        <p:spPr>
          <a:xfrm>
            <a:off x="234169" y="3590466"/>
            <a:ext cx="6311332" cy="3720167"/>
          </a:xfrm>
          <a:prstGeom prst="rect">
            <a:avLst/>
          </a:prstGeom>
          <a:solidFill>
            <a:schemeClr val="bg1"/>
          </a:solidFill>
          <a:ln w="6350" cap="flat" cmpd="sng" algn="ctr">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endParaRPr lang="ja-JP" altLang="en-US" sz="1400" b="1" dirty="0">
              <a:solidFill>
                <a:schemeClr val="tx1"/>
              </a:solidFill>
              <a:latin typeface="メイリオ"/>
              <a:ea typeface="メイリオ"/>
            </a:endParaRPr>
          </a:p>
          <a:p>
            <a:pPr algn="l">
              <a:defRPr lang="ja-JP" altLang="en-US"/>
            </a:pPr>
            <a:r>
              <a:rPr lang="ja-JP" altLang="en-US" sz="1400" b="1" dirty="0">
                <a:solidFill>
                  <a:schemeClr val="tx1"/>
                </a:solidFill>
                <a:latin typeface="メイリオ"/>
                <a:ea typeface="メイリオ"/>
              </a:rPr>
              <a:t>■県の支援事業（担い手支援事業）</a:t>
            </a:r>
            <a:endParaRPr lang="ja-JP" altLang="en-US" sz="1400" dirty="0">
              <a:solidFill>
                <a:schemeClr val="tx1"/>
              </a:solidFill>
              <a:latin typeface="メイリオ"/>
              <a:ea typeface="メイリオ"/>
            </a:endParaRPr>
          </a:p>
          <a:p>
            <a:pPr algn="l">
              <a:defRPr lang="ja-JP" altLang="en-US"/>
            </a:pPr>
            <a:r>
              <a:rPr lang="ja-JP" altLang="en-US" sz="1200" b="1" dirty="0">
                <a:solidFill>
                  <a:schemeClr val="tx1"/>
                </a:solidFill>
                <a:latin typeface="メイリオ"/>
                <a:ea typeface="メイリオ"/>
              </a:rPr>
              <a:t>対象農業者（親等）</a:t>
            </a:r>
            <a:r>
              <a:rPr lang="ja-JP" altLang="en-US" sz="1100" dirty="0">
                <a:solidFill>
                  <a:schemeClr val="tx1"/>
                </a:solidFill>
                <a:latin typeface="メイリオ"/>
                <a:ea typeface="メイリオ"/>
              </a:rPr>
              <a:t>　★対象農業者につき、</a:t>
            </a:r>
            <a:r>
              <a:rPr lang="ja-JP" altLang="en-US" sz="1100" u="sng" dirty="0">
                <a:solidFill>
                  <a:schemeClr val="tx1"/>
                </a:solidFill>
                <a:latin typeface="メイリオ"/>
                <a:ea typeface="メイリオ"/>
              </a:rPr>
              <a:t>１回限り</a:t>
            </a:r>
            <a:r>
              <a:rPr lang="ja-JP" altLang="en-US" sz="1100" dirty="0">
                <a:solidFill>
                  <a:schemeClr val="tx1"/>
                </a:solidFill>
                <a:latin typeface="メイリオ"/>
                <a:ea typeface="メイリオ"/>
              </a:rPr>
              <a:t>の利用であること</a:t>
            </a:r>
            <a:endParaRPr lang="ja-JP" altLang="en-US" sz="1200" b="1" dirty="0">
              <a:solidFill>
                <a:schemeClr val="tx1"/>
              </a:solidFill>
              <a:latin typeface="メイリオ"/>
              <a:ea typeface="メイリオ"/>
            </a:endParaRPr>
          </a:p>
          <a:p>
            <a:pPr algn="l">
              <a:defRPr lang="ja-JP" altLang="en-US"/>
            </a:pPr>
            <a:r>
              <a:rPr lang="ja-JP" altLang="en-US" sz="1100" dirty="0">
                <a:solidFill>
                  <a:schemeClr val="tx1"/>
                </a:solidFill>
                <a:latin typeface="メイリオ"/>
                <a:ea typeface="メイリオ"/>
              </a:rPr>
              <a:t>・</a:t>
            </a:r>
            <a:r>
              <a:rPr lang="ja-JP" altLang="en-US" sz="1100" u="sng" dirty="0">
                <a:solidFill>
                  <a:schemeClr val="tx1"/>
                </a:solidFill>
                <a:latin typeface="メイリオ"/>
                <a:ea typeface="メイリオ"/>
              </a:rPr>
              <a:t>認定農業者</a:t>
            </a:r>
            <a:r>
              <a:rPr lang="ja-JP" altLang="en-US" sz="1100" dirty="0">
                <a:solidFill>
                  <a:schemeClr val="tx1"/>
                </a:solidFill>
                <a:latin typeface="メイリオ"/>
                <a:ea typeface="メイリオ"/>
              </a:rPr>
              <a:t>または</a:t>
            </a:r>
            <a:r>
              <a:rPr lang="ja-JP" altLang="en-US" sz="1100" u="sng" dirty="0">
                <a:solidFill>
                  <a:schemeClr val="tx1"/>
                </a:solidFill>
                <a:latin typeface="メイリオ"/>
                <a:ea typeface="メイリオ"/>
              </a:rPr>
              <a:t>人・農地プランにおいて中心となる経営体として位置づけられている者</a:t>
            </a:r>
            <a:r>
              <a:rPr lang="ja-JP" altLang="en-US" sz="1100" dirty="0">
                <a:solidFill>
                  <a:schemeClr val="tx1"/>
                </a:solidFill>
                <a:latin typeface="メイリオ"/>
                <a:ea typeface="メイリオ"/>
              </a:rPr>
              <a:t>で　　　</a:t>
            </a:r>
            <a:r>
              <a:rPr lang="ja-JP" altLang="en-US" sz="1100" u="sng" dirty="0">
                <a:solidFill>
                  <a:schemeClr val="tx1"/>
                </a:solidFill>
                <a:latin typeface="メイリオ"/>
                <a:ea typeface="メイリオ"/>
              </a:rPr>
              <a:t>　　</a:t>
            </a:r>
            <a:r>
              <a:rPr lang="ja-JP" altLang="en-US" sz="1100" u="none" dirty="0">
                <a:solidFill>
                  <a:schemeClr val="tx1"/>
                </a:solidFill>
                <a:latin typeface="メイリオ"/>
                <a:ea typeface="メイリオ"/>
              </a:rPr>
              <a:t>　　</a:t>
            </a:r>
            <a:r>
              <a:rPr lang="ja-JP" altLang="en-US" sz="1100" u="sng" dirty="0">
                <a:solidFill>
                  <a:schemeClr val="tx1"/>
                </a:solidFill>
                <a:latin typeface="メイリオ"/>
                <a:ea typeface="メイリオ"/>
              </a:rPr>
              <a:t>　　</a:t>
            </a:r>
            <a:r>
              <a:rPr lang="ja-JP" altLang="en-US" sz="1100" dirty="0">
                <a:solidFill>
                  <a:schemeClr val="tx1"/>
                </a:solidFill>
                <a:latin typeface="メイリオ"/>
                <a:ea typeface="メイリオ"/>
              </a:rPr>
              <a:t>あって、補助事業の対象となる農家子弟に</a:t>
            </a:r>
            <a:r>
              <a:rPr lang="ja-JP" altLang="en-US" sz="1100" u="sng" dirty="0">
                <a:solidFill>
                  <a:schemeClr val="tx1"/>
                </a:solidFill>
                <a:latin typeface="メイリオ"/>
                <a:ea typeface="メイリオ"/>
              </a:rPr>
              <a:t>必要な研修を実施することができる</a:t>
            </a:r>
            <a:r>
              <a:rPr lang="ja-JP" altLang="en-US" sz="1100" dirty="0">
                <a:solidFill>
                  <a:schemeClr val="tx1"/>
                </a:solidFill>
                <a:latin typeface="メイリオ"/>
                <a:ea typeface="メイリオ"/>
              </a:rPr>
              <a:t>と認められる者(法人は1戸1法人)。</a:t>
            </a:r>
          </a:p>
          <a:p>
            <a:pPr algn="l">
              <a:defRPr lang="ja-JP" altLang="en-US"/>
            </a:pPr>
            <a:r>
              <a:rPr lang="ja-JP" altLang="en-US" sz="1100" dirty="0">
                <a:solidFill>
                  <a:schemeClr val="tx1"/>
                </a:solidFill>
                <a:latin typeface="メイリオ"/>
                <a:ea typeface="メイリオ"/>
              </a:rPr>
              <a:t>・助成額：年額120万以内</a:t>
            </a:r>
          </a:p>
          <a:p>
            <a:pPr algn="l">
              <a:defRPr lang="ja-JP" altLang="en-US"/>
            </a:pPr>
            <a:r>
              <a:rPr lang="ja-JP" altLang="en-US" sz="1100" dirty="0">
                <a:solidFill>
                  <a:schemeClr val="tx1"/>
                </a:solidFill>
                <a:latin typeface="メイリオ"/>
                <a:ea typeface="メイリオ"/>
              </a:rPr>
              <a:t>・後継者や家族と将来の経営継承等について話し合いを行い、経営継承等計画書を作成すること</a:t>
            </a:r>
          </a:p>
          <a:p>
            <a:pPr algn="l">
              <a:defRPr lang="ja-JP" altLang="en-US"/>
            </a:pPr>
            <a:r>
              <a:rPr lang="ja-JP" altLang="en-US" sz="1200" b="1" dirty="0">
                <a:solidFill>
                  <a:schemeClr val="tx1"/>
                </a:solidFill>
                <a:latin typeface="メイリオ"/>
                <a:ea typeface="メイリオ"/>
              </a:rPr>
              <a:t>対象農家子弟</a:t>
            </a:r>
          </a:p>
          <a:p>
            <a:pPr algn="l">
              <a:defRPr lang="ja-JP" altLang="en-US"/>
            </a:pPr>
            <a:r>
              <a:rPr lang="ja-JP" altLang="en-US" sz="1100" dirty="0">
                <a:solidFill>
                  <a:schemeClr val="tx1"/>
                </a:solidFill>
                <a:latin typeface="メイリオ"/>
                <a:ea typeface="メイリオ"/>
              </a:rPr>
              <a:t>・義務教育を修了し、15歳以上65歳未満</a:t>
            </a:r>
          </a:p>
          <a:p>
            <a:pPr algn="l">
              <a:defRPr lang="ja-JP" altLang="en-US"/>
            </a:pPr>
            <a:r>
              <a:rPr lang="ja-JP" altLang="en-US" sz="1100" dirty="0">
                <a:solidFill>
                  <a:schemeClr val="tx1"/>
                </a:solidFill>
                <a:latin typeface="メイリオ"/>
                <a:ea typeface="メイリオ"/>
              </a:rPr>
              <a:t>・対象農業者（法人の場合は経営主）の</a:t>
            </a:r>
            <a:r>
              <a:rPr lang="ja-JP" altLang="en-US" sz="1100" u="sng" dirty="0">
                <a:solidFill>
                  <a:schemeClr val="tx1"/>
                </a:solidFill>
                <a:latin typeface="メイリオ"/>
                <a:ea typeface="メイリオ"/>
              </a:rPr>
              <a:t>３親等以内の親族</a:t>
            </a:r>
            <a:r>
              <a:rPr lang="ja-JP" altLang="en-US" sz="1100" dirty="0">
                <a:solidFill>
                  <a:schemeClr val="tx1"/>
                </a:solidFill>
                <a:latin typeface="メイリオ"/>
                <a:ea typeface="メイリオ"/>
              </a:rPr>
              <a:t>に該当すること</a:t>
            </a:r>
          </a:p>
          <a:p>
            <a:pPr algn="l">
              <a:defRPr lang="ja-JP" altLang="en-US"/>
            </a:pPr>
            <a:r>
              <a:rPr lang="ja-JP" altLang="en-US" sz="1100" dirty="0">
                <a:solidFill>
                  <a:schemeClr val="tx1"/>
                </a:solidFill>
                <a:latin typeface="メイリオ"/>
                <a:ea typeface="メイリオ"/>
              </a:rPr>
              <a:t>・就農以前に</a:t>
            </a:r>
            <a:r>
              <a:rPr lang="ja-JP" altLang="en-US" sz="1100" u="sng" dirty="0">
                <a:solidFill>
                  <a:schemeClr val="tx1"/>
                </a:solidFill>
                <a:latin typeface="メイリオ"/>
                <a:ea typeface="メイリオ"/>
              </a:rPr>
              <a:t>１年以上高知県外に在住</a:t>
            </a:r>
            <a:r>
              <a:rPr lang="ja-JP" altLang="en-US" sz="1100" dirty="0">
                <a:solidFill>
                  <a:schemeClr val="tx1"/>
                </a:solidFill>
                <a:latin typeface="メイリオ"/>
                <a:ea typeface="メイリオ"/>
              </a:rPr>
              <a:t>しており高知県内に転居後１年以内に新たに就農する者、または</a:t>
            </a:r>
            <a:r>
              <a:rPr lang="ja-JP" altLang="en-US" sz="1100" u="sng" dirty="0">
                <a:solidFill>
                  <a:schemeClr val="tx1"/>
                </a:solidFill>
                <a:latin typeface="メイリオ"/>
                <a:ea typeface="メイリオ"/>
              </a:rPr>
              <a:t>１年以上他産業に従事</a:t>
            </a:r>
            <a:r>
              <a:rPr lang="ja-JP" altLang="en-US" sz="1100" dirty="0">
                <a:solidFill>
                  <a:schemeClr val="tx1"/>
                </a:solidFill>
                <a:latin typeface="メイリオ"/>
                <a:ea typeface="メイリオ"/>
              </a:rPr>
              <a:t>していた者で</a:t>
            </a:r>
            <a:r>
              <a:rPr lang="ja-JP" altLang="en-US" sz="1100" u="sng" dirty="0">
                <a:solidFill>
                  <a:schemeClr val="tx1"/>
                </a:solidFill>
                <a:latin typeface="メイリオ"/>
                <a:ea typeface="メイリオ"/>
              </a:rPr>
              <a:t>離職後１年以内</a:t>
            </a:r>
            <a:r>
              <a:rPr lang="ja-JP" altLang="en-US" sz="1100" dirty="0">
                <a:solidFill>
                  <a:schemeClr val="tx1"/>
                </a:solidFill>
                <a:latin typeface="メイリオ"/>
                <a:ea typeface="メイリオ"/>
              </a:rPr>
              <a:t>に新たに就農する者であり、Ｕターン就農者であることが確認できること。ただし、</a:t>
            </a:r>
            <a:r>
              <a:rPr lang="ja-JP" altLang="en-US" sz="1100" u="sng" dirty="0">
                <a:solidFill>
                  <a:schemeClr val="tx1"/>
                </a:solidFill>
                <a:latin typeface="メイリオ"/>
                <a:ea typeface="メイリオ"/>
              </a:rPr>
              <a:t>県内新規学卒者については、１親等が非農家の場合には対象</a:t>
            </a:r>
            <a:r>
              <a:rPr lang="ja-JP" altLang="en-US" sz="1100" dirty="0">
                <a:solidFill>
                  <a:schemeClr val="tx1"/>
                </a:solidFill>
                <a:latin typeface="メイリオ"/>
                <a:ea typeface="メイリオ"/>
              </a:rPr>
              <a:t>とする。</a:t>
            </a:r>
          </a:p>
          <a:p>
            <a:pPr algn="l">
              <a:defRPr lang="ja-JP" altLang="en-US"/>
            </a:pPr>
            <a:r>
              <a:rPr lang="ja-JP" altLang="en-US" sz="1100" dirty="0">
                <a:solidFill>
                  <a:schemeClr val="tx1"/>
                </a:solidFill>
                <a:latin typeface="メイリオ"/>
                <a:ea typeface="メイリオ"/>
              </a:rPr>
              <a:t>・対象農業者の経営に従事してから１年以内の者であること。</a:t>
            </a:r>
          </a:p>
          <a:p>
            <a:pPr algn="l">
              <a:defRPr lang="ja-JP" altLang="en-US"/>
            </a:pPr>
            <a:endParaRPr lang="ja-JP" altLang="en-US" sz="1400" dirty="0">
              <a:solidFill>
                <a:schemeClr val="tx1"/>
              </a:solidFill>
              <a:latin typeface="メイリオ"/>
              <a:ea typeface="メイリオ"/>
            </a:endParaRPr>
          </a:p>
          <a:p>
            <a:pPr algn="l">
              <a:defRPr lang="ja-JP" altLang="en-US"/>
            </a:pPr>
            <a:r>
              <a:rPr lang="ja-JP" altLang="en-US" sz="1400" dirty="0">
                <a:solidFill>
                  <a:schemeClr val="tx1"/>
                </a:solidFill>
                <a:latin typeface="メイリオ"/>
                <a:ea typeface="メイリオ"/>
              </a:rPr>
              <a:t>■</a:t>
            </a:r>
            <a:r>
              <a:rPr lang="ja-JP" altLang="en-US" sz="1400" b="1" dirty="0">
                <a:solidFill>
                  <a:schemeClr val="tx1"/>
                </a:solidFill>
                <a:latin typeface="メイリオ"/>
                <a:ea typeface="メイリオ"/>
              </a:rPr>
              <a:t>市の支援事業（農業後継者推進事業）　</a:t>
            </a:r>
            <a:endParaRPr lang="ja-JP" altLang="en-US" b="1" dirty="0"/>
          </a:p>
          <a:p>
            <a:pPr algn="l">
              <a:defRPr lang="ja-JP" altLang="en-US"/>
            </a:pPr>
            <a:r>
              <a:rPr lang="ja-JP" altLang="en-US" sz="1100" dirty="0">
                <a:solidFill>
                  <a:schemeClr val="tx1"/>
                </a:solidFill>
                <a:latin typeface="メイリオ"/>
                <a:ea typeface="メイリオ"/>
              </a:rPr>
              <a:t>・対象者：50歳未満で３親等以内の親族の元での就農者（就農後５年未満）</a:t>
            </a:r>
            <a:endParaRPr lang="ja-JP" altLang="en-US" sz="1100" dirty="0">
              <a:latin typeface="メイリオ"/>
              <a:ea typeface="メイリオ"/>
            </a:endParaRPr>
          </a:p>
          <a:p>
            <a:pPr algn="l">
              <a:defRPr lang="ja-JP" altLang="en-US"/>
            </a:pPr>
            <a:r>
              <a:rPr lang="ja-JP" altLang="en-US" sz="1100" dirty="0">
                <a:solidFill>
                  <a:schemeClr val="tx1"/>
                </a:solidFill>
                <a:latin typeface="メイリオ"/>
                <a:ea typeface="メイリオ"/>
              </a:rPr>
              <a:t>・助成金額：年額100万円（最長２年）</a:t>
            </a:r>
            <a:endParaRPr lang="ja-JP" altLang="en-US" sz="1100" dirty="0">
              <a:latin typeface="メイリオ"/>
              <a:ea typeface="メイリオ"/>
            </a:endParaRPr>
          </a:p>
          <a:p>
            <a:pPr algn="l">
              <a:defRPr lang="ja-JP" altLang="en-US"/>
            </a:pPr>
            <a:r>
              <a:rPr lang="ja-JP" altLang="en-US" sz="1100" dirty="0">
                <a:solidFill>
                  <a:schemeClr val="tx1"/>
                </a:solidFill>
                <a:latin typeface="メイリオ"/>
                <a:ea typeface="メイリオ"/>
              </a:rPr>
              <a:t>・親族・対象者の所得やその他要件あり。</a:t>
            </a:r>
          </a:p>
          <a:p>
            <a:pPr algn="l">
              <a:defRPr lang="ja-JP" altLang="en-US"/>
            </a:pPr>
            <a:endParaRPr lang="ja-JP" altLang="en-US" sz="1100" dirty="0">
              <a:solidFill>
                <a:schemeClr val="tx1"/>
              </a:solidFill>
              <a:latin typeface="メイリオ"/>
              <a:ea typeface="メイリオ"/>
            </a:endParaRPr>
          </a:p>
          <a:p>
            <a:pPr algn="l">
              <a:defRPr lang="ja-JP" altLang="en-US"/>
            </a:pPr>
            <a:endParaRPr lang="ja-JP" altLang="en-US" sz="1400" dirty="0">
              <a:solidFill>
                <a:schemeClr val="tx1"/>
              </a:solidFill>
              <a:latin typeface="メイリオ"/>
              <a:ea typeface="メイリオ"/>
            </a:endParaRPr>
          </a:p>
        </p:txBody>
      </p:sp>
      <p:pic>
        <p:nvPicPr>
          <p:cNvPr id="1126" name="図 38"/>
          <p:cNvPicPr>
            <a:picLocks noChangeAspect="1"/>
          </p:cNvPicPr>
          <p:nvPr/>
        </p:nvPicPr>
        <p:blipFill>
          <a:blip r:embed="rId3"/>
          <a:stretch>
            <a:fillRect/>
          </a:stretch>
        </p:blipFill>
        <p:spPr>
          <a:xfrm>
            <a:off x="6309000" y="6499018"/>
            <a:ext cx="1771650" cy="990600"/>
          </a:xfrm>
          <a:prstGeom prst="rect">
            <a:avLst/>
          </a:prstGeom>
        </p:spPr>
      </p:pic>
      <p:pic>
        <p:nvPicPr>
          <p:cNvPr id="1127" name="図 40"/>
          <p:cNvPicPr>
            <a:picLocks noChangeAspect="1"/>
          </p:cNvPicPr>
          <p:nvPr/>
        </p:nvPicPr>
        <p:blipFill>
          <a:blip r:embed="rId4"/>
          <a:stretch>
            <a:fillRect/>
          </a:stretch>
        </p:blipFill>
        <p:spPr>
          <a:xfrm>
            <a:off x="4220093" y="-41018"/>
            <a:ext cx="2642547" cy="1830062"/>
          </a:xfrm>
          <a:prstGeom prst="rect">
            <a:avLst/>
          </a:prstGeom>
        </p:spPr>
      </p:pic>
      <p:sp>
        <p:nvSpPr>
          <p:cNvPr id="1128" name="図形 96"/>
          <p:cNvSpPr/>
          <p:nvPr/>
        </p:nvSpPr>
        <p:spPr>
          <a:xfrm>
            <a:off x="270566" y="1545536"/>
            <a:ext cx="6260846" cy="355091"/>
          </a:xfrm>
          <a:prstGeom prst="foldedCorner">
            <a:avLst/>
          </a:prstGeom>
          <a:solidFill>
            <a:srgbClr val="FFE69A"/>
          </a:solidFill>
          <a:ln w="25400" cap="flat" cmpd="sng" algn="ctr">
            <a:solidFill>
              <a:srgbClr val="FFE69A"/>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200">
                <a:solidFill>
                  <a:schemeClr val="tx1"/>
                </a:solidFill>
                <a:latin typeface="メイリオ"/>
                <a:ea typeface="メイリオ"/>
              </a:rPr>
              <a:t>親族（３親等以内）が就農する場合、栽培技術・経営管理の早期習得をサポートします。</a:t>
            </a:r>
          </a:p>
        </p:txBody>
      </p:sp>
      <p:pic>
        <p:nvPicPr>
          <p:cNvPr id="1129" name="図 41"/>
          <p:cNvPicPr>
            <a:picLocks noChangeAspect="1"/>
          </p:cNvPicPr>
          <p:nvPr/>
        </p:nvPicPr>
        <p:blipFill>
          <a:blip r:embed="rId5"/>
          <a:stretch>
            <a:fillRect/>
          </a:stretch>
        </p:blipFill>
        <p:spPr>
          <a:xfrm>
            <a:off x="3957028" y="5596731"/>
            <a:ext cx="3168675" cy="2375490"/>
          </a:xfrm>
          <a:prstGeom prst="rect">
            <a:avLst/>
          </a:prstGeom>
          <a:effectLst>
            <a:softEdge rad="635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3" name="図 36"/>
          <p:cNvPicPr>
            <a:picLocks noChangeAspect="1"/>
          </p:cNvPicPr>
          <p:nvPr/>
        </p:nvPicPr>
        <p:blipFill>
          <a:blip r:embed="rId2"/>
          <a:stretch>
            <a:fillRect/>
          </a:stretch>
        </p:blipFill>
        <p:spPr>
          <a:xfrm>
            <a:off x="232442" y="3568440"/>
            <a:ext cx="6573520" cy="4647707"/>
          </a:xfrm>
          <a:prstGeom prst="rect">
            <a:avLst/>
          </a:prstGeom>
        </p:spPr>
      </p:pic>
      <p:sp>
        <p:nvSpPr>
          <p:cNvPr id="1135" name="角丸四角形 2"/>
          <p:cNvSpPr/>
          <p:nvPr/>
        </p:nvSpPr>
        <p:spPr>
          <a:xfrm>
            <a:off x="183076" y="108000"/>
            <a:ext cx="6347255" cy="3206696"/>
          </a:xfrm>
          <a:prstGeom prst="roundRect">
            <a:avLst/>
          </a:prstGeom>
          <a:gradFill rotWithShape="1">
            <a:gsLst>
              <a:gs pos="48000">
                <a:srgbClr val="8DB4E2"/>
              </a:gs>
              <a:gs pos="100000">
                <a:srgbClr val="FFFFFF"/>
              </a:gs>
            </a:gsLst>
            <a:lin ang="5400000" scaled="1"/>
            <a:tileRec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136" name="テキスト 103"/>
          <p:cNvSpPr txBox="1"/>
          <p:nvPr/>
        </p:nvSpPr>
        <p:spPr>
          <a:xfrm>
            <a:off x="388189" y="828136"/>
            <a:ext cx="2968515" cy="306884"/>
          </a:xfrm>
          <a:prstGeom prst="rect">
            <a:avLst/>
          </a:prstGeom>
        </p:spPr>
        <p:txBody>
          <a:bodyPr>
            <a:spAutoFit/>
          </a:bodyPr>
          <a:lstStyle/>
          <a:p>
            <a:pPr>
              <a:defRPr lang="ja-JP" altLang="en-US"/>
            </a:pPr>
            <a:endParaRPr lang="ja-JP" altLang="en-US" sz="1400">
              <a:latin typeface="メイリオ"/>
              <a:ea typeface="メイリオ"/>
            </a:endParaRPr>
          </a:p>
        </p:txBody>
      </p:sp>
      <p:sp>
        <p:nvSpPr>
          <p:cNvPr id="1137" name="テキスト 54"/>
          <p:cNvSpPr txBox="1"/>
          <p:nvPr/>
        </p:nvSpPr>
        <p:spPr>
          <a:xfrm>
            <a:off x="477824" y="288478"/>
            <a:ext cx="5757760" cy="3169206"/>
          </a:xfrm>
          <a:prstGeom prst="rect">
            <a:avLst/>
          </a:prstGeom>
        </p:spPr>
        <p:txBody>
          <a:bodyPr wrap="square">
            <a:spAutoFit/>
          </a:bodyPr>
          <a:lstStyle/>
          <a:p>
            <a:pPr algn="l"/>
            <a:endParaRPr lang="ja-JP" altLang="en-US" sz="1200">
              <a:latin typeface="メイリオ"/>
              <a:ea typeface="メイリオ"/>
            </a:endParaRPr>
          </a:p>
          <a:p>
            <a:pPr algn="l"/>
            <a:endParaRPr lang="ja-JP" altLang="en-US" sz="1200" b="1">
              <a:latin typeface="メイリオ"/>
              <a:ea typeface="メイリオ"/>
            </a:endParaRPr>
          </a:p>
          <a:p>
            <a:pPr algn="l"/>
            <a:r>
              <a:rPr lang="ja-JP" altLang="en-US" sz="1200">
                <a:latin typeface="メイリオ"/>
                <a:ea typeface="メイリオ"/>
              </a:rPr>
              <a:t>親子（親族）で話し合うことが重要です！</a:t>
            </a:r>
          </a:p>
          <a:p>
            <a:pPr algn="l"/>
            <a:r>
              <a:rPr lang="ja-JP" altLang="en-US" sz="1200">
                <a:latin typeface="メイリオ"/>
                <a:ea typeface="メイリオ"/>
              </a:rPr>
              <a:t>　　とはいえ「何を話し合えばよいのか」、「何から手をつければよいのか…」、</a:t>
            </a:r>
          </a:p>
          <a:p>
            <a:pPr algn="l"/>
            <a:r>
              <a:rPr lang="ja-JP" altLang="en-US" sz="1200">
                <a:latin typeface="メイリオ"/>
                <a:ea typeface="メイリオ"/>
              </a:rPr>
              <a:t>　　・</a:t>
            </a:r>
            <a:r>
              <a:rPr lang="ja-JP" altLang="en-US" sz="1200" u="sng">
                <a:latin typeface="メイリオ"/>
                <a:ea typeface="メイリオ"/>
              </a:rPr>
              <a:t>農業だけでなく「家族のこと」「お金のこと」の今後を話し合いましょう</a:t>
            </a:r>
            <a:endParaRPr lang="ja-JP" altLang="en-US" sz="1600" u="sng">
              <a:latin typeface="メイリオ"/>
              <a:ea typeface="メイリオ"/>
            </a:endParaRPr>
          </a:p>
          <a:p>
            <a:pPr algn="l"/>
            <a:r>
              <a:rPr lang="ja-JP" altLang="en-US" sz="1200" u="none">
                <a:latin typeface="メイリオ"/>
                <a:ea typeface="メイリオ"/>
              </a:rPr>
              <a:t>　　</a:t>
            </a:r>
            <a:r>
              <a:rPr lang="ja-JP" altLang="en-US" sz="1200" u="sng">
                <a:latin typeface="メイリオ"/>
                <a:ea typeface="メイリオ"/>
              </a:rPr>
              <a:t>・今の経営状況を把握する：所得、資産や労働力、機械装備など</a:t>
            </a:r>
          </a:p>
          <a:p>
            <a:pPr algn="l"/>
            <a:r>
              <a:rPr lang="ja-JP" altLang="en-US" sz="1200" u="none">
                <a:latin typeface="メイリオ"/>
                <a:ea typeface="メイリオ"/>
              </a:rPr>
              <a:t>　　</a:t>
            </a:r>
            <a:r>
              <a:rPr lang="ja-JP" altLang="en-US" sz="1200" u="sng">
                <a:latin typeface="メイリオ"/>
                <a:ea typeface="メイリオ"/>
              </a:rPr>
              <a:t>・事業継承計画を作成：５～10年先を見据えて立てましょう</a:t>
            </a:r>
          </a:p>
          <a:p>
            <a:pPr algn="l"/>
            <a:endParaRPr lang="ja-JP" altLang="en-US" sz="1200" u="sng">
              <a:latin typeface="メイリオ"/>
              <a:ea typeface="メイリオ"/>
            </a:endParaRPr>
          </a:p>
          <a:p>
            <a:pPr>
              <a:defRPr lang="ja-JP" altLang="en-US"/>
            </a:pPr>
            <a:r>
              <a:rPr lang="ja-JP" altLang="en-US" sz="1200">
                <a:latin typeface="メイリオ"/>
                <a:ea typeface="メイリオ"/>
              </a:rPr>
              <a:t>事業継承には時間がかかります</a:t>
            </a:r>
          </a:p>
          <a:p>
            <a:pPr algn="l"/>
            <a:r>
              <a:rPr lang="ja-JP" altLang="en-US" sz="1200">
                <a:latin typeface="メイリオ"/>
                <a:ea typeface="メイリオ"/>
              </a:rPr>
              <a:t>　　</a:t>
            </a:r>
            <a:r>
              <a:rPr lang="ja-JP" altLang="en-US" sz="1100">
                <a:latin typeface="メイリオ"/>
                <a:ea typeface="メイリオ"/>
              </a:rPr>
              <a:t>事業承継は、単なる「技術の継承」「土地や財産の相続」ではありません。　</a:t>
            </a:r>
          </a:p>
          <a:p>
            <a:pPr algn="l"/>
            <a:r>
              <a:rPr lang="ja-JP" altLang="en-US" sz="1100">
                <a:latin typeface="メイリオ"/>
                <a:ea typeface="メイリオ"/>
              </a:rPr>
              <a:t>　経営を承継する後継者に作物を栽培する技術力があり、栽培環境が整っていたとして　</a:t>
            </a:r>
          </a:p>
          <a:p>
            <a:pPr algn="l"/>
            <a:r>
              <a:rPr lang="ja-JP" altLang="en-US" sz="1100">
                <a:latin typeface="メイリオ"/>
                <a:ea typeface="メイリオ"/>
              </a:rPr>
              <a:t>　も、人・モノ・金・情報の４つの項目がしっかりと承継されなければ、事業承継　　　</a:t>
            </a:r>
          </a:p>
          <a:p>
            <a:pPr algn="l"/>
            <a:r>
              <a:rPr lang="ja-JP" altLang="en-US" sz="1100">
                <a:latin typeface="メイリオ"/>
                <a:ea typeface="メイリオ"/>
              </a:rPr>
              <a:t>　が終わったとはいえません。</a:t>
            </a:r>
          </a:p>
          <a:p>
            <a:pPr algn="l"/>
            <a:r>
              <a:rPr lang="ja-JP" altLang="en-US" sz="1100">
                <a:latin typeface="メイリオ"/>
                <a:ea typeface="メイリオ"/>
              </a:rPr>
              <a:t>　　スムーズな継承を行うには、計画的に行っていく必要があります。</a:t>
            </a:r>
          </a:p>
          <a:p>
            <a:pPr algn="l"/>
            <a:endParaRPr lang="ja-JP" altLang="en-US" sz="1200">
              <a:latin typeface="メイリオ"/>
              <a:ea typeface="メイリオ"/>
            </a:endParaRPr>
          </a:p>
          <a:p>
            <a:pPr algn="l"/>
            <a:r>
              <a:rPr lang="ja-JP" altLang="en-US" sz="1200">
                <a:latin typeface="メイリオ"/>
                <a:ea typeface="メイリオ"/>
              </a:rPr>
              <a:t>＊継承計画作成の支援については、担い手協議会にお問い合わせください</a:t>
            </a:r>
          </a:p>
          <a:p>
            <a:pPr algn="l"/>
            <a:r>
              <a:rPr lang="ja-JP" altLang="en-US" sz="1200">
                <a:latin typeface="メイリオ"/>
                <a:ea typeface="メイリオ"/>
              </a:rPr>
              <a:t>　</a:t>
            </a:r>
          </a:p>
        </p:txBody>
      </p:sp>
      <p:sp>
        <p:nvSpPr>
          <p:cNvPr id="1138" name="テキスト 56"/>
          <p:cNvSpPr txBox="1"/>
          <p:nvPr/>
        </p:nvSpPr>
        <p:spPr>
          <a:xfrm>
            <a:off x="639303" y="108000"/>
            <a:ext cx="5759799" cy="583883"/>
          </a:xfrm>
          <a:prstGeom prst="rect">
            <a:avLst/>
          </a:prstGeom>
        </p:spPr>
        <p:txBody>
          <a:bodyPr wrap="square">
            <a:spAutoFit/>
          </a:bodyPr>
          <a:lstStyle/>
          <a:p>
            <a:pPr>
              <a:defRPr lang="ja-JP" altLang="en-US"/>
            </a:pPr>
            <a:r>
              <a:rPr lang="ja-JP" altLang="en-US" sz="1600" b="1">
                <a:latin typeface="メイリオ"/>
                <a:ea typeface="メイリオ"/>
              </a:rPr>
              <a:t>就農、継承について</a:t>
            </a:r>
          </a:p>
          <a:p>
            <a:pPr>
              <a:defRPr lang="ja-JP" altLang="en-US"/>
            </a:pPr>
            <a:r>
              <a:rPr lang="ja-JP" altLang="en-US" sz="1600" b="1">
                <a:latin typeface="メイリオ"/>
                <a:ea typeface="メイリオ"/>
              </a:rPr>
              <a:t>親子（親族）で話し合いましょう</a:t>
            </a:r>
          </a:p>
        </p:txBody>
      </p:sp>
      <p:sp>
        <p:nvSpPr>
          <p:cNvPr id="1139" name="図形 59"/>
          <p:cNvSpPr/>
          <p:nvPr/>
        </p:nvSpPr>
        <p:spPr>
          <a:xfrm>
            <a:off x="1557000" y="8362117"/>
            <a:ext cx="1052519" cy="708479"/>
          </a:xfrm>
          <a:prstGeom prst="borderCallout1">
            <a:avLst>
              <a:gd name="adj1" fmla="val 19135"/>
              <a:gd name="adj2" fmla="val 101887"/>
              <a:gd name="adj3" fmla="val 47893"/>
              <a:gd name="adj4" fmla="val 114083"/>
            </a:avLst>
          </a:prstGeom>
          <a:solidFill>
            <a:schemeClr val="bg1"/>
          </a:solidFill>
          <a:ln w="12700" cap="flat" cmpd="sng" algn="ctr">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800">
                <a:solidFill>
                  <a:schemeClr val="tx1"/>
                </a:solidFill>
              </a:rPr>
              <a:t>Uターン情報は</a:t>
            </a:r>
          </a:p>
          <a:p>
            <a:pPr algn="ctr">
              <a:defRPr lang="ja-JP" altLang="en-US"/>
            </a:pPr>
            <a:r>
              <a:rPr lang="ja-JP" altLang="en-US" sz="800">
                <a:solidFill>
                  <a:schemeClr val="tx1"/>
                </a:solidFill>
              </a:rPr>
              <a:t>香南市の魅力満載</a:t>
            </a:r>
            <a:endParaRPr lang="ja-JP" altLang="en-US" sz="800" b="1">
              <a:solidFill>
                <a:schemeClr val="tx1"/>
              </a:solidFill>
            </a:endParaRPr>
          </a:p>
          <a:p>
            <a:pPr algn="ctr">
              <a:defRPr lang="ja-JP" altLang="en-US"/>
            </a:pPr>
            <a:r>
              <a:rPr lang="ja-JP" altLang="en-US" sz="800" b="1">
                <a:solidFill>
                  <a:schemeClr val="tx1"/>
                </a:solidFill>
              </a:rPr>
              <a:t>「香南住むーず」</a:t>
            </a:r>
            <a:endParaRPr lang="ja-JP" altLang="en-US" sz="800" b="0">
              <a:solidFill>
                <a:schemeClr val="tx1"/>
              </a:solidFill>
            </a:endParaRPr>
          </a:p>
          <a:p>
            <a:pPr algn="ctr">
              <a:defRPr lang="ja-JP" altLang="en-US"/>
            </a:pPr>
            <a:r>
              <a:rPr lang="ja-JP" altLang="en-US" sz="800" b="0">
                <a:solidFill>
                  <a:schemeClr val="tx1"/>
                </a:solidFill>
              </a:rPr>
              <a:t>で検索</a:t>
            </a:r>
          </a:p>
        </p:txBody>
      </p:sp>
      <p:pic>
        <p:nvPicPr>
          <p:cNvPr id="1140" name="図 60"/>
          <p:cNvPicPr>
            <a:picLocks noChangeAspect="1"/>
          </p:cNvPicPr>
          <p:nvPr/>
        </p:nvPicPr>
        <p:blipFill>
          <a:blip r:embed="rId3"/>
          <a:stretch>
            <a:fillRect/>
          </a:stretch>
        </p:blipFill>
        <p:spPr>
          <a:xfrm>
            <a:off x="2796956" y="8362117"/>
            <a:ext cx="722248" cy="722248"/>
          </a:xfrm>
          <a:prstGeom prst="rect">
            <a:avLst/>
          </a:prstGeom>
        </p:spPr>
      </p:pic>
      <p:pic>
        <p:nvPicPr>
          <p:cNvPr id="1141" name="図 37"/>
          <p:cNvPicPr>
            <a:picLocks noChangeAspect="1"/>
          </p:cNvPicPr>
          <p:nvPr/>
        </p:nvPicPr>
        <p:blipFill>
          <a:blip r:embed="rId4"/>
          <a:stretch>
            <a:fillRect/>
          </a:stretch>
        </p:blipFill>
        <p:spPr>
          <a:xfrm>
            <a:off x="5745090" y="2596827"/>
            <a:ext cx="985139" cy="856642"/>
          </a:xfrm>
          <a:prstGeom prst="rect">
            <a:avLst/>
          </a:prstGeom>
        </p:spPr>
      </p:pic>
      <p:sp>
        <p:nvSpPr>
          <p:cNvPr id="1142" name="図形 42"/>
          <p:cNvSpPr/>
          <p:nvPr/>
        </p:nvSpPr>
        <p:spPr>
          <a:xfrm>
            <a:off x="293590" y="3399064"/>
            <a:ext cx="6395756" cy="4891830"/>
          </a:xfrm>
          <a:prstGeom prst="foldedCorner">
            <a:avLst>
              <a:gd name="adj" fmla="val 9074"/>
            </a:avLst>
          </a:prstGeom>
          <a:noFill/>
          <a:ln w="12700" cap="flat" cmpd="sng" algn="ctr">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44" name="図形 40"/>
          <p:cNvSpPr/>
          <p:nvPr/>
        </p:nvSpPr>
        <p:spPr>
          <a:xfrm>
            <a:off x="183076" y="3365902"/>
            <a:ext cx="952897" cy="332895"/>
          </a:xfrm>
          <a:prstGeom prst="flowChartMultidocument">
            <a:avLst/>
          </a:prstGeom>
          <a:solidFill>
            <a:srgbClr val="9EDBB9"/>
          </a:solidFill>
          <a:ln w="12700" cap="flat" cmpd="sng" algn="ctr">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45" name="テキスト 39"/>
          <p:cNvSpPr txBox="1"/>
          <p:nvPr/>
        </p:nvSpPr>
        <p:spPr>
          <a:xfrm>
            <a:off x="293588" y="3453469"/>
            <a:ext cx="691430" cy="245328"/>
          </a:xfrm>
          <a:prstGeom prst="rect">
            <a:avLst/>
          </a:prstGeom>
        </p:spPr>
        <p:txBody>
          <a:bodyPr>
            <a:spAutoFit/>
          </a:bodyPr>
          <a:lstStyle/>
          <a:p>
            <a:pPr>
              <a:defRPr lang="ja-JP" altLang="en-US"/>
            </a:pPr>
            <a:r>
              <a:rPr lang="ja-JP" altLang="en-US" sz="1000">
                <a:latin typeface="メイリオ"/>
                <a:ea typeface="メイリオ"/>
              </a:rPr>
              <a:t>参考例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4861</TotalTime>
  <Words>141</Words>
  <Application>Microsoft Office PowerPoint</Application>
  <PresentationFormat>画面に合わせる (4:3)</PresentationFormat>
  <Paragraphs>66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HGS創英角ｺﾞｼｯｸUB</vt:lpstr>
      <vt:lpstr>HG丸ｺﾞｼｯｸM-PRO</vt:lpstr>
      <vt:lpstr>ＭＳ Ｐゴシック</vt:lpstr>
      <vt:lpstr>新細明體</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小田　弥生</cp:lastModifiedBy>
  <cp:revision>388</cp:revision>
  <cp:lastPrinted>2021-03-30T05:11:39Z</cp:lastPrinted>
  <dcterms:created xsi:type="dcterms:W3CDTF">2015-11-24T08:25:18Z</dcterms:created>
  <dcterms:modified xsi:type="dcterms:W3CDTF">2021-03-30T05:29:36Z</dcterms:modified>
</cp:coreProperties>
</file>